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5" r:id="rId3"/>
    <p:sldId id="279" r:id="rId4"/>
    <p:sldId id="280" r:id="rId5"/>
    <p:sldId id="282" r:id="rId6"/>
    <p:sldId id="281" r:id="rId7"/>
    <p:sldId id="283" r:id="rId8"/>
    <p:sldId id="284" r:id="rId9"/>
    <p:sldId id="285" r:id="rId10"/>
    <p:sldId id="286" r:id="rId11"/>
    <p:sldId id="287" r:id="rId12"/>
    <p:sldId id="291" r:id="rId13"/>
    <p:sldId id="292" r:id="rId14"/>
    <p:sldId id="293" r:id="rId15"/>
    <p:sldId id="294" r:id="rId16"/>
    <p:sldId id="295" r:id="rId17"/>
    <p:sldId id="288" r:id="rId18"/>
    <p:sldId id="296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CC3399"/>
    <a:srgbClr val="FF0000"/>
    <a:srgbClr val="FF33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16"/>
    </p:cViewPr>
  </p:sorterViewPr>
  <p:notesViewPr>
    <p:cSldViewPr>
      <p:cViewPr varScale="1">
        <p:scale>
          <a:sx n="75" d="100"/>
          <a:sy n="75" d="100"/>
        </p:scale>
        <p:origin x="-180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129D3FC-2050-4463-8C55-39A3A1CB7F80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1F2DC38-61E0-4B68-A597-583075DCB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04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6982F-1B7E-4088-8D75-16610C17B02A}" type="datetimeFigureOut">
              <a:rPr lang="ru-RU"/>
              <a:pPr>
                <a:defRPr/>
              </a:pPr>
              <a:t>28.05.2021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7509718-138C-4658-BC75-4618FA4C31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1905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2D792BD-00D3-4382-ADAE-683933015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A8F38-55E9-4DDF-A3DB-FA222C4DC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8" name="Прямоугольник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9" name="Прямоугольник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47F9258-04B7-448B-B778-BBB7995C9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7D0E3-8D79-4BBA-9CF7-0FC6EB062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9" name="Прямоугольник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0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1" name="Прямоугольник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C4BF014-4B9C-4702-8FFA-4AF251F9CA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E058D-B338-4ADB-8608-E80FDFEAA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4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5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F971327-64B2-45D3-BEB5-CB5CD0B269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BFAC286-C4E2-4FA9-9420-75FF5ACF8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FD88F-7150-46FD-B732-B8C82CA91D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C7BC3-AB2B-436B-85F8-FF0DA5102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B3208-6FCE-4BF9-B202-49F3B9590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ru-RU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D73915A-7A90-435E-A3B2-3A0EBCAB2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ransition>
    <p:strips dir="ru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9F7A7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9F7A70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B58B80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C3986D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A19574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1.jp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627784" y="2636912"/>
            <a:ext cx="6400800" cy="1752600"/>
          </a:xfrm>
        </p:spPr>
        <p:txBody>
          <a:bodyPr/>
          <a:lstStyle/>
          <a:p>
            <a:r>
              <a:rPr lang="ru-RU" sz="2000" dirty="0"/>
              <a:t>Торжественное мероприятия посвященное чествованию наставников по итогам работы за 2020-2021</a:t>
            </a:r>
          </a:p>
          <a:p>
            <a:r>
              <a:rPr lang="ru-RU" sz="2000" dirty="0"/>
              <a:t>«История успеха»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203848" y="260713"/>
            <a:ext cx="5470376" cy="1296144"/>
          </a:xfrm>
        </p:spPr>
        <p:txBody>
          <a:bodyPr/>
          <a:lstStyle/>
          <a:p>
            <a:r>
              <a:rPr lang="ru-RU" sz="2000" dirty="0">
                <a:solidFill>
                  <a:srgbClr val="FF0000"/>
                </a:solidFill>
              </a:rPr>
              <a:t>Муниципальное автономное дошкольное образовательное учреждение 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«Детский сад №2 «Рябинка»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842470"/>
            <a:ext cx="3744595" cy="206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4389512"/>
            <a:ext cx="2592288" cy="194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go2.imgsmail.ru/imgpreview?key=495912b7a24a1348&amp;mb=imgdb_preview_4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6957"/>
            <a:ext cx="2760241" cy="206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Vospitateli_-_Filosofy_v_trinadcat_s_polovinoj_(Gybka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1680" y="277865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892">
        <p:cut/>
      </p:transition>
    </mc:Choice>
    <mc:Fallback xmlns="">
      <p:transition advTm="5892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Объект 2"/>
          <p:cNvSpPr>
            <a:spLocks noGrp="1"/>
          </p:cNvSpPr>
          <p:nvPr>
            <p:ph sz="quarter" idx="1"/>
          </p:nvPr>
        </p:nvSpPr>
        <p:spPr>
          <a:xfrm>
            <a:off x="481384" y="4641850"/>
            <a:ext cx="7456711" cy="3062497"/>
          </a:xfrm>
        </p:spPr>
        <p:txBody>
          <a:bodyPr/>
          <a:lstStyle/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</p:txBody>
      </p:sp>
      <p:sp>
        <p:nvSpPr>
          <p:cNvPr id="16392" name="TextBox 4"/>
          <p:cNvSpPr txBox="1">
            <a:spLocks noChangeArrowheads="1"/>
          </p:cNvSpPr>
          <p:nvPr/>
        </p:nvSpPr>
        <p:spPr bwMode="auto">
          <a:xfrm>
            <a:off x="1908175" y="63833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16393" name="TextBox 5"/>
          <p:cNvSpPr txBox="1">
            <a:spLocks noChangeArrowheads="1"/>
          </p:cNvSpPr>
          <p:nvPr/>
        </p:nvSpPr>
        <p:spPr bwMode="auto">
          <a:xfrm>
            <a:off x="3470275" y="3667125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6F1FD-8267-4888-9FDA-1AB557831070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014412"/>
          </a:xfrm>
        </p:spPr>
        <p:txBody>
          <a:bodyPr/>
          <a:lstStyle/>
          <a:p>
            <a:pPr algn="l"/>
            <a:r>
              <a:rPr lang="ru-RU" dirty="0"/>
              <a:t>    Наставник                      Молодой педагог</a:t>
            </a:r>
          </a:p>
        </p:txBody>
      </p:sp>
      <p:pic>
        <p:nvPicPr>
          <p:cNvPr id="2050" name="Picture 2" descr="Артюхова Ольга Леонидов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49" y="1623753"/>
            <a:ext cx="2004417" cy="300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1"/>
          <a:stretch/>
        </p:blipFill>
        <p:spPr>
          <a:xfrm>
            <a:off x="6602788" y="1441097"/>
            <a:ext cx="1944216" cy="32217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1384" y="4771508"/>
            <a:ext cx="330455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Артюхова Ольга Леонидовна</a:t>
            </a:r>
          </a:p>
          <a:p>
            <a:r>
              <a:rPr lang="ru-RU" dirty="0"/>
              <a:t>Должность: воспитатель</a:t>
            </a:r>
          </a:p>
          <a:p>
            <a:r>
              <a:rPr lang="ru-RU" dirty="0"/>
              <a:t>Образование: высшее</a:t>
            </a:r>
          </a:p>
          <a:p>
            <a:r>
              <a:rPr lang="ru-RU" dirty="0"/>
              <a:t>Стаж работы: 5 лет</a:t>
            </a:r>
          </a:p>
          <a:p>
            <a:r>
              <a:rPr lang="ru-RU" dirty="0"/>
              <a:t>Категория: первая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242221" y="4771508"/>
            <a:ext cx="355597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Максудова </a:t>
            </a:r>
            <a:r>
              <a:rPr lang="ru-RU" dirty="0" err="1"/>
              <a:t>Умзахра</a:t>
            </a:r>
            <a:r>
              <a:rPr lang="ru-RU" dirty="0"/>
              <a:t> </a:t>
            </a:r>
            <a:r>
              <a:rPr lang="ru-RU" dirty="0" err="1"/>
              <a:t>Ибравовна</a:t>
            </a:r>
            <a:endParaRPr lang="ru-RU" dirty="0"/>
          </a:p>
          <a:p>
            <a:r>
              <a:rPr lang="ru-RU" dirty="0"/>
              <a:t>Должность: воспитатель</a:t>
            </a:r>
          </a:p>
          <a:p>
            <a:r>
              <a:rPr lang="ru-RU" dirty="0"/>
              <a:t>Образование: высшее</a:t>
            </a:r>
          </a:p>
          <a:p>
            <a:r>
              <a:rPr lang="ru-RU" dirty="0"/>
              <a:t>Стаж работы: </a:t>
            </a:r>
            <a:r>
              <a:rPr lang="ru-RU"/>
              <a:t>3 года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Tm="1295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  <p:bldP spid="15" grpId="0"/>
    </p:bldLst>
  </p:timing>
  <p:extLst mod="1">
    <p:ext uri="{E180D4A7-C9FB-4DFB-919C-405C955672EB}">
      <p14:showEvtLst xmlns:p14="http://schemas.microsoft.com/office/powerpoint/2010/main">
        <p14:playEvt time="10473" objId="11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34400" cy="758825"/>
          </a:xfrm>
        </p:spPr>
        <p:txBody>
          <a:bodyPr/>
          <a:lstStyle/>
          <a:p>
            <a:pPr eaLnBrk="1" hangingPunct="1"/>
            <a:r>
              <a:rPr lang="ru-RU" altLang="ru-RU" sz="3200" b="1" dirty="0">
                <a:solidFill>
                  <a:srgbClr val="993300"/>
                </a:solidFill>
                <a:latin typeface="Arial" charset="0"/>
                <a:cs typeface="Arial" charset="0"/>
              </a:rPr>
              <a:t>Праздники и развлечения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04" y="1439872"/>
            <a:ext cx="4091946" cy="306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144E-80D8-4ACB-B7AE-6FE21437A2D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20490" name="Picture 10" descr="C:\Users\Анатолий\Pictures\60093883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188913"/>
            <a:ext cx="10287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2636912"/>
            <a:ext cx="4572000" cy="257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spd="slow" advTm="925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511" y="382384"/>
            <a:ext cx="8534400" cy="758825"/>
          </a:xfrm>
        </p:spPr>
        <p:txBody>
          <a:bodyPr/>
          <a:lstStyle/>
          <a:p>
            <a:r>
              <a:rPr lang="ru-RU" b="1" dirty="0">
                <a:solidFill>
                  <a:srgbClr val="993300"/>
                </a:solidFill>
                <a:latin typeface="Arial" charset="0"/>
                <a:cs typeface="Arial" charset="0"/>
              </a:rPr>
              <a:t>Организованная образовательная деятельность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11" y="1671886"/>
            <a:ext cx="4239632" cy="2382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6423" y="3414458"/>
            <a:ext cx="1788208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12988"/>
          <a:stretch/>
        </p:blipFill>
        <p:spPr>
          <a:xfrm>
            <a:off x="707443" y="3933056"/>
            <a:ext cx="3883607" cy="2419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r="17713"/>
          <a:stretch/>
        </p:blipFill>
        <p:spPr>
          <a:xfrm>
            <a:off x="702525" y="1279266"/>
            <a:ext cx="3340423" cy="249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7301473"/>
      </p:ext>
    </p:extLst>
  </p:cSld>
  <p:clrMapOvr>
    <a:masterClrMapping/>
  </p:clrMapOvr>
  <p:transition spd="slow" advTm="1555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993300"/>
                </a:solidFill>
                <a:latin typeface="Arial" charset="0"/>
                <a:cs typeface="Arial" charset="0"/>
              </a:rPr>
              <a:t>Совместная деятельность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011" y="1149636"/>
            <a:ext cx="3848265" cy="2886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1217059"/>
            <a:ext cx="4700155" cy="2640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49" y="3717032"/>
            <a:ext cx="5034601" cy="2750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2991585"/>
      </p:ext>
    </p:extLst>
  </p:cSld>
  <p:clrMapOvr>
    <a:masterClrMapping/>
  </p:clrMapOvr>
  <p:transition spd="slow" advTm="742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993300"/>
                </a:solidFill>
                <a:latin typeface="Arial" charset="0"/>
                <a:cs typeface="Arial" charset="0"/>
              </a:rPr>
              <a:t>Наши успехи!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28" y="1729243"/>
            <a:ext cx="4136297" cy="310222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8" r="27163"/>
          <a:stretch/>
        </p:blipFill>
        <p:spPr>
          <a:xfrm>
            <a:off x="4819650" y="1772816"/>
            <a:ext cx="4013816" cy="39183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2193061"/>
      </p:ext>
    </p:extLst>
  </p:cSld>
  <p:clrMapOvr>
    <a:masterClrMapping/>
  </p:clrMapOvr>
  <p:transition spd="slow" advTm="702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Наставник                           Молодой педагог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81384" y="4771508"/>
            <a:ext cx="30617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Васильева Анна Ивановна</a:t>
            </a:r>
          </a:p>
          <a:p>
            <a:r>
              <a:rPr lang="ru-RU" dirty="0"/>
              <a:t>Должность: воспитатель</a:t>
            </a:r>
          </a:p>
          <a:p>
            <a:r>
              <a:rPr lang="ru-RU" dirty="0"/>
              <a:t>Образование: высшее</a:t>
            </a:r>
          </a:p>
          <a:p>
            <a:r>
              <a:rPr lang="ru-RU" dirty="0"/>
              <a:t>Стаж работы: 14лет</a:t>
            </a:r>
          </a:p>
          <a:p>
            <a:r>
              <a:rPr lang="ru-RU" dirty="0"/>
              <a:t>Категория: первая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64088" y="4785416"/>
            <a:ext cx="34557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Москвина Ксения Михайловна</a:t>
            </a:r>
          </a:p>
          <a:p>
            <a:r>
              <a:rPr lang="ru-RU" dirty="0"/>
              <a:t>Должность: воспитатель</a:t>
            </a:r>
          </a:p>
          <a:p>
            <a:r>
              <a:rPr lang="ru-RU" dirty="0"/>
              <a:t>Образование: высшее</a:t>
            </a:r>
          </a:p>
          <a:p>
            <a:r>
              <a:rPr lang="ru-RU" dirty="0"/>
              <a:t>Стаж работы: 3 лет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68438"/>
            <a:ext cx="2088232" cy="31733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655" y="1584848"/>
            <a:ext cx="3148777" cy="3148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693298"/>
      </p:ext>
    </p:extLst>
  </p:cSld>
  <p:clrMapOvr>
    <a:masterClrMapping/>
  </p:clrMapOvr>
  <p:transition spd="slow" advTm="991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dirty="0">
                <a:solidFill>
                  <a:srgbClr val="993300"/>
                </a:solidFill>
                <a:latin typeface="Arial" charset="0"/>
                <a:cs typeface="Arial" charset="0"/>
              </a:rPr>
              <a:t>Праздники и развлечения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43719"/>
            <a:ext cx="4183212" cy="3137409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737" y="1443719"/>
            <a:ext cx="3456384" cy="46103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898846"/>
      </p:ext>
    </p:extLst>
  </p:cSld>
  <p:clrMapOvr>
    <a:masterClrMapping/>
  </p:clrMapOvr>
  <p:transition spd="slow" advTm="681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55749"/>
            <a:ext cx="8534400" cy="758825"/>
          </a:xfrm>
        </p:spPr>
        <p:txBody>
          <a:bodyPr/>
          <a:lstStyle/>
          <a:p>
            <a:r>
              <a:rPr lang="ru-RU" b="1" dirty="0">
                <a:solidFill>
                  <a:srgbClr val="993300"/>
                </a:solidFill>
                <a:latin typeface="Arial" charset="0"/>
                <a:cs typeface="Arial" charset="0"/>
              </a:rPr>
              <a:t>Организованная образовательная деятельность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704" y="1785938"/>
            <a:ext cx="4032448" cy="302433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49" b="12201"/>
          <a:stretch/>
        </p:blipFill>
        <p:spPr>
          <a:xfrm>
            <a:off x="316148" y="1247775"/>
            <a:ext cx="4006548" cy="29728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t="19551" r="15350"/>
          <a:stretch/>
        </p:blipFill>
        <p:spPr>
          <a:xfrm>
            <a:off x="1290848" y="3717032"/>
            <a:ext cx="3300202" cy="26900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6556530"/>
      </p:ext>
    </p:extLst>
  </p:cSld>
  <p:clrMapOvr>
    <a:masterClrMapping/>
  </p:clrMapOvr>
  <p:transition spd="slow" advTm="655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993300"/>
                </a:solidFill>
                <a:latin typeface="Arial" charset="0"/>
                <a:cs typeface="Arial" charset="0"/>
              </a:rPr>
              <a:t>Совместная деятельность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3648405" cy="2736304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2420888"/>
            <a:ext cx="4749323" cy="35619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4941681"/>
      </p:ext>
    </p:extLst>
  </p:cSld>
  <p:clrMapOvr>
    <a:masterClrMapping/>
  </p:clrMapOvr>
  <p:transition spd="slow" advTm="1156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190428"/>
            <a:ext cx="8534400" cy="758825"/>
          </a:xfrm>
        </p:spPr>
        <p:txBody>
          <a:bodyPr/>
          <a:lstStyle/>
          <a:p>
            <a:r>
              <a:rPr lang="ru-RU" sz="3200" b="1" dirty="0">
                <a:solidFill>
                  <a:srgbClr val="993300"/>
                </a:solidFill>
                <a:latin typeface="Arial" charset="0"/>
                <a:cs typeface="Arial" charset="0"/>
              </a:rPr>
              <a:t>Наши успехи!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3057728" cy="20356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62" y="3068960"/>
            <a:ext cx="2343150" cy="3124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00" r="16401"/>
          <a:stretch/>
        </p:blipFill>
        <p:spPr>
          <a:xfrm>
            <a:off x="484703" y="3629498"/>
            <a:ext cx="3000073" cy="24928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91" y="3765229"/>
            <a:ext cx="3237241" cy="2427931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quarter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266793"/>
            <a:ext cx="3406145" cy="255460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5096912"/>
      </p:ext>
    </p:extLst>
  </p:cSld>
  <p:clrMapOvr>
    <a:masterClrMapping/>
  </p:clrMapOvr>
  <p:transition spd="slow" advTm="1091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Объект 2"/>
          <p:cNvSpPr>
            <a:spLocks noGrp="1"/>
          </p:cNvSpPr>
          <p:nvPr>
            <p:ph sz="quarter" idx="1"/>
          </p:nvPr>
        </p:nvSpPr>
        <p:spPr>
          <a:xfrm>
            <a:off x="481384" y="4641850"/>
            <a:ext cx="7456711" cy="3062497"/>
          </a:xfrm>
        </p:spPr>
        <p:txBody>
          <a:bodyPr/>
          <a:lstStyle/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</p:txBody>
      </p:sp>
      <p:sp>
        <p:nvSpPr>
          <p:cNvPr id="16392" name="TextBox 4"/>
          <p:cNvSpPr txBox="1">
            <a:spLocks noChangeArrowheads="1"/>
          </p:cNvSpPr>
          <p:nvPr/>
        </p:nvSpPr>
        <p:spPr bwMode="auto">
          <a:xfrm>
            <a:off x="1908175" y="63833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16393" name="TextBox 5"/>
          <p:cNvSpPr txBox="1">
            <a:spLocks noChangeArrowheads="1"/>
          </p:cNvSpPr>
          <p:nvPr/>
        </p:nvSpPr>
        <p:spPr bwMode="auto">
          <a:xfrm>
            <a:off x="3470275" y="3667125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6F1FD-8267-4888-9FDA-1AB557831070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014412"/>
          </a:xfrm>
        </p:spPr>
        <p:txBody>
          <a:bodyPr/>
          <a:lstStyle/>
          <a:p>
            <a:pPr algn="l"/>
            <a:r>
              <a:rPr lang="ru-RU" dirty="0"/>
              <a:t>    Наставник                      Молодой педагог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1384" y="4771508"/>
            <a:ext cx="389247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Демидова Галина Владимировна</a:t>
            </a:r>
          </a:p>
          <a:p>
            <a:r>
              <a:rPr lang="ru-RU" dirty="0"/>
              <a:t>Должность: учитель-логопед</a:t>
            </a:r>
          </a:p>
          <a:p>
            <a:r>
              <a:rPr lang="ru-RU" dirty="0"/>
              <a:t>Образование: высшее</a:t>
            </a:r>
          </a:p>
          <a:p>
            <a:r>
              <a:rPr lang="ru-RU" dirty="0"/>
              <a:t>Стаж работы: 17 лет</a:t>
            </a:r>
          </a:p>
          <a:p>
            <a:r>
              <a:rPr lang="ru-RU" dirty="0"/>
              <a:t>Категория: высшая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242221" y="4771508"/>
            <a:ext cx="31837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Гаджиева </a:t>
            </a:r>
            <a:r>
              <a:rPr lang="ru-RU" dirty="0" err="1"/>
              <a:t>Сария</a:t>
            </a:r>
            <a:r>
              <a:rPr lang="ru-RU" dirty="0"/>
              <a:t> </a:t>
            </a:r>
            <a:r>
              <a:rPr lang="ru-RU" dirty="0" err="1"/>
              <a:t>Запировна</a:t>
            </a:r>
            <a:endParaRPr lang="ru-RU" dirty="0"/>
          </a:p>
          <a:p>
            <a:r>
              <a:rPr lang="ru-RU" dirty="0"/>
              <a:t>Должность: воспитатель</a:t>
            </a:r>
          </a:p>
          <a:p>
            <a:r>
              <a:rPr lang="ru-RU" dirty="0"/>
              <a:t>Образование: высшее</a:t>
            </a:r>
          </a:p>
          <a:p>
            <a:r>
              <a:rPr lang="ru-RU" dirty="0"/>
              <a:t>Стаж работы: 3 года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4" r="7272"/>
          <a:stretch/>
        </p:blipFill>
        <p:spPr>
          <a:xfrm>
            <a:off x="672189" y="1410014"/>
            <a:ext cx="2242734" cy="32580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5"/>
          <a:stretch/>
        </p:blipFill>
        <p:spPr>
          <a:xfrm>
            <a:off x="5691099" y="1340292"/>
            <a:ext cx="2286000" cy="33015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9652446"/>
      </p:ext>
    </p:extLst>
  </p:cSld>
  <p:clrMapOvr>
    <a:masterClrMapping/>
  </p:clrMapOvr>
  <p:transition spd="slow" advTm="1044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dirty="0">
                <a:solidFill>
                  <a:srgbClr val="993300"/>
                </a:solidFill>
                <a:latin typeface="Arial" charset="0"/>
                <a:cs typeface="Arial" charset="0"/>
              </a:rPr>
              <a:t>Праздники и развлечения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9380"/>
            <a:ext cx="3653391" cy="274218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617" y="1501228"/>
            <a:ext cx="3165816" cy="42210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9436219"/>
      </p:ext>
    </p:extLst>
  </p:cSld>
  <p:clrMapOvr>
    <a:masterClrMapping/>
  </p:clrMapOvr>
  <p:transition spd="slow" advTm="1081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511" y="382384"/>
            <a:ext cx="8534400" cy="758825"/>
          </a:xfrm>
        </p:spPr>
        <p:txBody>
          <a:bodyPr/>
          <a:lstStyle/>
          <a:p>
            <a:r>
              <a:rPr lang="ru-RU" b="1" dirty="0">
                <a:solidFill>
                  <a:srgbClr val="993300"/>
                </a:solidFill>
                <a:latin typeface="Arial" charset="0"/>
                <a:cs typeface="Arial" charset="0"/>
              </a:rPr>
              <a:t>Организованная образовательная деятельность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93" y="2091168"/>
            <a:ext cx="4475989" cy="33569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5790"/>
            <a:ext cx="4091947" cy="30689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1993262"/>
      </p:ext>
    </p:extLst>
  </p:cSld>
  <p:clrMapOvr>
    <a:masterClrMapping/>
  </p:clrMapOvr>
  <p:transition spd="slow" advTm="938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993300"/>
                </a:solidFill>
                <a:latin typeface="Arial" charset="0"/>
                <a:cs typeface="Arial" charset="0"/>
              </a:rPr>
              <a:t>Совместная деятельность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28" y="1628800"/>
            <a:ext cx="4136297" cy="310222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" t="27895" r="-445" b="-1114"/>
          <a:stretch/>
        </p:blipFill>
        <p:spPr>
          <a:xfrm>
            <a:off x="301625" y="1844824"/>
            <a:ext cx="4174549" cy="40770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8444534"/>
      </p:ext>
    </p:extLst>
  </p:cSld>
  <p:clrMapOvr>
    <a:masterClrMapping/>
  </p:clrMapOvr>
  <p:transition spd="slow" advTm="1064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993300"/>
                </a:solidFill>
                <a:latin typeface="Arial" charset="0"/>
                <a:cs typeface="Arial" charset="0"/>
              </a:rPr>
              <a:t>Наши успехи!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5" y="1542804"/>
            <a:ext cx="4328319" cy="3246239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73"/>
          <a:stretch/>
        </p:blipFill>
        <p:spPr>
          <a:xfrm>
            <a:off x="4976433" y="1271436"/>
            <a:ext cx="3465423" cy="22865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113" y="3811041"/>
            <a:ext cx="3125669" cy="23442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6768100"/>
      </p:ext>
    </p:extLst>
  </p:cSld>
  <p:clrMapOvr>
    <a:masterClrMapping/>
  </p:clrMapOvr>
  <p:transition spd="slow" advTm="1129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Объект 2"/>
          <p:cNvSpPr>
            <a:spLocks noGrp="1"/>
          </p:cNvSpPr>
          <p:nvPr>
            <p:ph sz="quarter" idx="1"/>
          </p:nvPr>
        </p:nvSpPr>
        <p:spPr>
          <a:xfrm>
            <a:off x="481384" y="4641850"/>
            <a:ext cx="7456711" cy="3062497"/>
          </a:xfrm>
        </p:spPr>
        <p:txBody>
          <a:bodyPr/>
          <a:lstStyle/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altLang="ru-RU" sz="2400" b="1" i="1" dirty="0">
              <a:solidFill>
                <a:srgbClr val="660033"/>
              </a:solidFill>
              <a:latin typeface="Arial" charset="0"/>
              <a:cs typeface="Arial" charset="0"/>
            </a:endParaRPr>
          </a:p>
        </p:txBody>
      </p:sp>
      <p:sp>
        <p:nvSpPr>
          <p:cNvPr id="16392" name="TextBox 4"/>
          <p:cNvSpPr txBox="1">
            <a:spLocks noChangeArrowheads="1"/>
          </p:cNvSpPr>
          <p:nvPr/>
        </p:nvSpPr>
        <p:spPr bwMode="auto">
          <a:xfrm>
            <a:off x="1908175" y="63833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16393" name="TextBox 5"/>
          <p:cNvSpPr txBox="1">
            <a:spLocks noChangeArrowheads="1"/>
          </p:cNvSpPr>
          <p:nvPr/>
        </p:nvSpPr>
        <p:spPr bwMode="auto">
          <a:xfrm>
            <a:off x="3470275" y="3667125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6F1FD-8267-4888-9FDA-1AB557831070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014412"/>
          </a:xfrm>
        </p:spPr>
        <p:txBody>
          <a:bodyPr/>
          <a:lstStyle/>
          <a:p>
            <a:pPr algn="l"/>
            <a:r>
              <a:rPr lang="ru-RU" dirty="0"/>
              <a:t>    Наставник                      Молодой педагог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1906" y="4771508"/>
            <a:ext cx="46603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Киргинцева Мария Евгеньевна</a:t>
            </a:r>
          </a:p>
          <a:p>
            <a:r>
              <a:rPr lang="ru-RU" dirty="0"/>
              <a:t>Должность: воспитатель</a:t>
            </a:r>
          </a:p>
          <a:p>
            <a:r>
              <a:rPr lang="ru-RU" dirty="0"/>
              <a:t>Образование: средне-профессиональное</a:t>
            </a:r>
          </a:p>
          <a:p>
            <a:r>
              <a:rPr lang="ru-RU" dirty="0"/>
              <a:t>Стаж работы: 20 лет</a:t>
            </a:r>
          </a:p>
          <a:p>
            <a:r>
              <a:rPr lang="ru-RU" dirty="0"/>
              <a:t>Категория: первая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242221" y="4771508"/>
            <a:ext cx="385977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Фазлуллина </a:t>
            </a:r>
            <a:r>
              <a:rPr lang="ru-RU" dirty="0"/>
              <a:t>Альбина </a:t>
            </a:r>
            <a:r>
              <a:rPr lang="ru-RU" dirty="0" err="1"/>
              <a:t>Минияровна</a:t>
            </a:r>
            <a:endParaRPr lang="ru-RU" dirty="0"/>
          </a:p>
          <a:p>
            <a:r>
              <a:rPr lang="ru-RU" dirty="0"/>
              <a:t>Должность: воспитатель</a:t>
            </a:r>
          </a:p>
          <a:p>
            <a:r>
              <a:rPr lang="ru-RU" dirty="0"/>
              <a:t>Образование: высшее</a:t>
            </a:r>
          </a:p>
          <a:p>
            <a:r>
              <a:rPr lang="ru-RU" dirty="0"/>
              <a:t>Стаж работы: 2 лет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85901"/>
            <a:ext cx="1888308" cy="33569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82539"/>
            <a:ext cx="2632670" cy="29836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5183776"/>
      </p:ext>
    </p:extLst>
  </p:cSld>
  <p:clrMapOvr>
    <a:masterClrMapping/>
  </p:clrMapOvr>
  <p:transition spd="slow" advTm="1200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8F38-55E9-4DDF-A3DB-FA222C4DCB70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3608" y="130958"/>
            <a:ext cx="74494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+mn-lt"/>
              </a:rPr>
              <a:t>СПАСИБО ЗА ВНИМАНИЕ!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+mn-lt"/>
              </a:rPr>
              <a:t>ЖЕЛАЕМ ДАЛЬНЕЙШИХ УСПЕХОВ!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1994194"/>
            <a:ext cx="6050610" cy="333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5394303"/>
      </p:ext>
    </p:extLst>
  </p:cSld>
  <p:clrMapOvr>
    <a:masterClrMapping/>
  </p:clrMapOvr>
  <p:transition spd="slow" advTm="1706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4|1.9|2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4|3.3|3.2|2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|1.8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6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9|1.6|2.1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8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3|1.5|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4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2.3|1.9|2.1|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9|1.3|1.3|2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|2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6|2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4|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9|1.9|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6|2.1|2|1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2095</TotalTime>
  <Words>215</Words>
  <Application>Microsoft Office PowerPoint</Application>
  <PresentationFormat>Экран (4:3)</PresentationFormat>
  <Paragraphs>83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Georgia</vt:lpstr>
      <vt:lpstr>Wingdings</vt:lpstr>
      <vt:lpstr>Wingdings 2</vt:lpstr>
      <vt:lpstr>Официальная</vt:lpstr>
      <vt:lpstr>Муниципальное автономное дошкольное образовательное учреждение  «Детский сад №2 «Рябинка»</vt:lpstr>
      <vt:lpstr>    Наставник                      Молодой педагог</vt:lpstr>
      <vt:lpstr>Праздники и развлечения</vt:lpstr>
      <vt:lpstr>Организованная образовательная деятельность</vt:lpstr>
      <vt:lpstr>Совместная деятельность</vt:lpstr>
      <vt:lpstr>Наши успехи!</vt:lpstr>
      <vt:lpstr>Наставник                           Молодой педагог</vt:lpstr>
      <vt:lpstr>Праздники и развлечения</vt:lpstr>
      <vt:lpstr>Организованная образовательная деятельность</vt:lpstr>
      <vt:lpstr>Совместная деятельность</vt:lpstr>
      <vt:lpstr>Наши успехи!</vt:lpstr>
      <vt:lpstr>    Наставник                      Молодой педагог</vt:lpstr>
      <vt:lpstr>Праздники и развлечения</vt:lpstr>
      <vt:lpstr>Организованная образовательная деятельность</vt:lpstr>
      <vt:lpstr>Совместная деятельность</vt:lpstr>
      <vt:lpstr>Наши успехи!</vt:lpstr>
      <vt:lpstr>    Наставник                      Молодой педагог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Imperativ</dc:title>
  <dc:creator>Игорь</dc:creator>
  <cp:lastModifiedBy>SocPed</cp:lastModifiedBy>
  <cp:revision>215</cp:revision>
  <dcterms:created xsi:type="dcterms:W3CDTF">2009-02-22T16:22:02Z</dcterms:created>
  <dcterms:modified xsi:type="dcterms:W3CDTF">2021-05-28T05:39:41Z</dcterms:modified>
</cp:coreProperties>
</file>